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6" r:id="rId5"/>
    <p:sldId id="257" r:id="rId6"/>
    <p:sldId id="276" r:id="rId7"/>
    <p:sldId id="265" r:id="rId8"/>
    <p:sldId id="264" r:id="rId9"/>
    <p:sldId id="259" r:id="rId10"/>
    <p:sldId id="258" r:id="rId11"/>
    <p:sldId id="260" r:id="rId12"/>
    <p:sldId id="261" r:id="rId13"/>
    <p:sldId id="262" r:id="rId14"/>
    <p:sldId id="263" r:id="rId15"/>
    <p:sldId id="267" r:id="rId16"/>
    <p:sldId id="269" r:id="rId17"/>
    <p:sldId id="266" r:id="rId18"/>
    <p:sldId id="270" r:id="rId19"/>
    <p:sldId id="271" r:id="rId20"/>
    <p:sldId id="273" r:id="rId21"/>
    <p:sldId id="275" r:id="rId22"/>
    <p:sldId id="274"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67" y="1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O'Neill" userId="a860d751-7efd-4692-ba31-7a4c199eec42" providerId="ADAL" clId="{11F57119-DC11-481C-BED2-59A649AE64C8}"/>
    <pc:docChg chg="undo custSel addSld delSld modSld sldOrd">
      <pc:chgData name="Sarah O'Neill" userId="a860d751-7efd-4692-ba31-7a4c199eec42" providerId="ADAL" clId="{11F57119-DC11-481C-BED2-59A649AE64C8}" dt="2022-10-12T10:39:23.904" v="1931"/>
      <pc:docMkLst>
        <pc:docMk/>
      </pc:docMkLst>
      <pc:sldChg chg="modSp add del">
        <pc:chgData name="Sarah O'Neill" userId="a860d751-7efd-4692-ba31-7a4c199eec42" providerId="ADAL" clId="{11F57119-DC11-481C-BED2-59A649AE64C8}" dt="2022-10-12T10:34:12.713" v="1382" actId="2696"/>
        <pc:sldMkLst>
          <pc:docMk/>
          <pc:sldMk cId="2315657535" sldId="257"/>
        </pc:sldMkLst>
        <pc:spChg chg="mod">
          <ac:chgData name="Sarah O'Neill" userId="a860d751-7efd-4692-ba31-7a4c199eec42" providerId="ADAL" clId="{11F57119-DC11-481C-BED2-59A649AE64C8}" dt="2022-10-05T10:28:20.015" v="170" actId="20577"/>
          <ac:spMkLst>
            <pc:docMk/>
            <pc:sldMk cId="2315657535" sldId="257"/>
            <ac:spMk id="3" creationId="{00000000-0000-0000-0000-000000000000}"/>
          </ac:spMkLst>
        </pc:spChg>
      </pc:sldChg>
      <pc:sldChg chg="addSp delSp modSp">
        <pc:chgData name="Sarah O'Neill" userId="a860d751-7efd-4692-ba31-7a4c199eec42" providerId="ADAL" clId="{11F57119-DC11-481C-BED2-59A649AE64C8}" dt="2022-10-12T10:33:56.447" v="1380" actId="478"/>
        <pc:sldMkLst>
          <pc:docMk/>
          <pc:sldMk cId="2907858964" sldId="258"/>
        </pc:sldMkLst>
        <pc:spChg chg="del">
          <ac:chgData name="Sarah O'Neill" userId="a860d751-7efd-4692-ba31-7a4c199eec42" providerId="ADAL" clId="{11F57119-DC11-481C-BED2-59A649AE64C8}" dt="2022-10-12T10:33:56.447" v="1380" actId="478"/>
          <ac:spMkLst>
            <pc:docMk/>
            <pc:sldMk cId="2907858964" sldId="258"/>
            <ac:spMk id="2" creationId="{00000000-0000-0000-0000-000000000000}"/>
          </ac:spMkLst>
        </pc:spChg>
        <pc:spChg chg="add mod">
          <ac:chgData name="Sarah O'Neill" userId="a860d751-7efd-4692-ba31-7a4c199eec42" providerId="ADAL" clId="{11F57119-DC11-481C-BED2-59A649AE64C8}" dt="2022-10-12T10:33:56.447" v="1380" actId="478"/>
          <ac:spMkLst>
            <pc:docMk/>
            <pc:sldMk cId="2907858964" sldId="258"/>
            <ac:spMk id="4" creationId="{304CCA0B-1C7F-40F0-A5E4-5DD08AF7D4F5}"/>
          </ac:spMkLst>
        </pc:spChg>
      </pc:sldChg>
      <pc:sldChg chg="ord">
        <pc:chgData name="Sarah O'Neill" userId="a860d751-7efd-4692-ba31-7a4c199eec42" providerId="ADAL" clId="{11F57119-DC11-481C-BED2-59A649AE64C8}" dt="2022-10-05T10:27:10.820" v="1"/>
        <pc:sldMkLst>
          <pc:docMk/>
          <pc:sldMk cId="644929459" sldId="259"/>
        </pc:sldMkLst>
      </pc:sldChg>
      <pc:sldChg chg="ord">
        <pc:chgData name="Sarah O'Neill" userId="a860d751-7efd-4692-ba31-7a4c199eec42" providerId="ADAL" clId="{11F57119-DC11-481C-BED2-59A649AE64C8}" dt="2022-10-05T10:27:22.162" v="2"/>
        <pc:sldMkLst>
          <pc:docMk/>
          <pc:sldMk cId="2681465052" sldId="264"/>
        </pc:sldMkLst>
      </pc:sldChg>
      <pc:sldChg chg="ord">
        <pc:chgData name="Sarah O'Neill" userId="a860d751-7efd-4692-ba31-7a4c199eec42" providerId="ADAL" clId="{11F57119-DC11-481C-BED2-59A649AE64C8}" dt="2022-10-05T10:27:29.861" v="3"/>
        <pc:sldMkLst>
          <pc:docMk/>
          <pc:sldMk cId="3649808531" sldId="265"/>
        </pc:sldMkLst>
      </pc:sldChg>
      <pc:sldChg chg="addSp modSp">
        <pc:chgData name="Sarah O'Neill" userId="a860d751-7efd-4692-ba31-7a4c199eec42" providerId="ADAL" clId="{11F57119-DC11-481C-BED2-59A649AE64C8}" dt="2022-10-12T10:39:10.511" v="1926"/>
        <pc:sldMkLst>
          <pc:docMk/>
          <pc:sldMk cId="1992830870" sldId="266"/>
        </pc:sldMkLst>
        <pc:spChg chg="mod">
          <ac:chgData name="Sarah O'Neill" userId="a860d751-7efd-4692-ba31-7a4c199eec42" providerId="ADAL" clId="{11F57119-DC11-481C-BED2-59A649AE64C8}" dt="2022-10-05T10:29:33.416" v="354" actId="1076"/>
          <ac:spMkLst>
            <pc:docMk/>
            <pc:sldMk cId="1992830870" sldId="266"/>
            <ac:spMk id="2" creationId="{00000000-0000-0000-0000-000000000000}"/>
          </ac:spMkLst>
        </pc:spChg>
        <pc:spChg chg="mod">
          <ac:chgData name="Sarah O'Neill" userId="a860d751-7efd-4692-ba31-7a4c199eec42" providerId="ADAL" clId="{11F57119-DC11-481C-BED2-59A649AE64C8}" dt="2022-10-12T10:35:35.286" v="1467" actId="20577"/>
          <ac:spMkLst>
            <pc:docMk/>
            <pc:sldMk cId="1992830870" sldId="266"/>
            <ac:spMk id="3" creationId="{00000000-0000-0000-0000-000000000000}"/>
          </ac:spMkLst>
        </pc:spChg>
        <pc:picChg chg="add">
          <ac:chgData name="Sarah O'Neill" userId="a860d751-7efd-4692-ba31-7a4c199eec42" providerId="ADAL" clId="{11F57119-DC11-481C-BED2-59A649AE64C8}" dt="2022-10-12T10:39:10.511" v="1926"/>
          <ac:picMkLst>
            <pc:docMk/>
            <pc:sldMk cId="1992830870" sldId="266"/>
            <ac:picMk id="4" creationId="{0A0B95EB-9AD9-4E58-A942-B32591CF1CE9}"/>
          </ac:picMkLst>
        </pc:picChg>
      </pc:sldChg>
      <pc:sldChg chg="addSp modSp">
        <pc:chgData name="Sarah O'Neill" userId="a860d751-7efd-4692-ba31-7a4c199eec42" providerId="ADAL" clId="{11F57119-DC11-481C-BED2-59A649AE64C8}" dt="2022-10-12T10:39:06.955" v="1925" actId="14100"/>
        <pc:sldMkLst>
          <pc:docMk/>
          <pc:sldMk cId="4047032956" sldId="269"/>
        </pc:sldMkLst>
        <pc:spChg chg="mod">
          <ac:chgData name="Sarah O'Neill" userId="a860d751-7efd-4692-ba31-7a4c199eec42" providerId="ADAL" clId="{11F57119-DC11-481C-BED2-59A649AE64C8}" dt="2022-10-12T10:33:49.213" v="1379" actId="20577"/>
          <ac:spMkLst>
            <pc:docMk/>
            <pc:sldMk cId="4047032956" sldId="269"/>
            <ac:spMk id="3" creationId="{00000000-0000-0000-0000-000000000000}"/>
          </ac:spMkLst>
        </pc:spChg>
        <pc:picChg chg="add mod">
          <ac:chgData name="Sarah O'Neill" userId="a860d751-7efd-4692-ba31-7a4c199eec42" providerId="ADAL" clId="{11F57119-DC11-481C-BED2-59A649AE64C8}" dt="2022-10-12T10:39:06.955" v="1925" actId="14100"/>
          <ac:picMkLst>
            <pc:docMk/>
            <pc:sldMk cId="4047032956" sldId="269"/>
            <ac:picMk id="4" creationId="{D5060073-81A4-49D7-8504-FD19429EE1F5}"/>
          </ac:picMkLst>
        </pc:picChg>
      </pc:sldChg>
      <pc:sldChg chg="addSp modSp">
        <pc:chgData name="Sarah O'Neill" userId="a860d751-7efd-4692-ba31-7a4c199eec42" providerId="ADAL" clId="{11F57119-DC11-481C-BED2-59A649AE64C8}" dt="2022-10-12T10:39:12.739" v="1927"/>
        <pc:sldMkLst>
          <pc:docMk/>
          <pc:sldMk cId="2049919286" sldId="270"/>
        </pc:sldMkLst>
        <pc:spChg chg="mod">
          <ac:chgData name="Sarah O'Neill" userId="a860d751-7efd-4692-ba31-7a4c199eec42" providerId="ADAL" clId="{11F57119-DC11-481C-BED2-59A649AE64C8}" dt="2022-10-12T10:35:56.471" v="1497" actId="20577"/>
          <ac:spMkLst>
            <pc:docMk/>
            <pc:sldMk cId="2049919286" sldId="270"/>
            <ac:spMk id="3" creationId="{00000000-0000-0000-0000-000000000000}"/>
          </ac:spMkLst>
        </pc:spChg>
        <pc:picChg chg="add">
          <ac:chgData name="Sarah O'Neill" userId="a860d751-7efd-4692-ba31-7a4c199eec42" providerId="ADAL" clId="{11F57119-DC11-481C-BED2-59A649AE64C8}" dt="2022-10-12T10:39:12.739" v="1927"/>
          <ac:picMkLst>
            <pc:docMk/>
            <pc:sldMk cId="2049919286" sldId="270"/>
            <ac:picMk id="5" creationId="{06926983-C9DF-43B6-93A2-405DED8C297A}"/>
          </ac:picMkLst>
        </pc:picChg>
      </pc:sldChg>
      <pc:sldChg chg="addSp modSp">
        <pc:chgData name="Sarah O'Neill" userId="a860d751-7efd-4692-ba31-7a4c199eec42" providerId="ADAL" clId="{11F57119-DC11-481C-BED2-59A649AE64C8}" dt="2022-10-12T10:39:14.393" v="1928"/>
        <pc:sldMkLst>
          <pc:docMk/>
          <pc:sldMk cId="1788811943" sldId="271"/>
        </pc:sldMkLst>
        <pc:spChg chg="mod">
          <ac:chgData name="Sarah O'Neill" userId="a860d751-7efd-4692-ba31-7a4c199eec42" providerId="ADAL" clId="{11F57119-DC11-481C-BED2-59A649AE64C8}" dt="2022-10-12T10:37:42.467" v="1923" actId="14100"/>
          <ac:spMkLst>
            <pc:docMk/>
            <pc:sldMk cId="1788811943" sldId="271"/>
            <ac:spMk id="3" creationId="{00000000-0000-0000-0000-000000000000}"/>
          </ac:spMkLst>
        </pc:spChg>
        <pc:picChg chg="add">
          <ac:chgData name="Sarah O'Neill" userId="a860d751-7efd-4692-ba31-7a4c199eec42" providerId="ADAL" clId="{11F57119-DC11-481C-BED2-59A649AE64C8}" dt="2022-10-12T10:39:14.393" v="1928"/>
          <ac:picMkLst>
            <pc:docMk/>
            <pc:sldMk cId="1788811943" sldId="271"/>
            <ac:picMk id="4" creationId="{75952A0F-AD4D-43A3-B8E6-6304063A81E5}"/>
          </ac:picMkLst>
        </pc:picChg>
      </pc:sldChg>
      <pc:sldChg chg="addSp modSp">
        <pc:chgData name="Sarah O'Neill" userId="a860d751-7efd-4692-ba31-7a4c199eec42" providerId="ADAL" clId="{11F57119-DC11-481C-BED2-59A649AE64C8}" dt="2022-10-12T10:39:18.212" v="1929"/>
        <pc:sldMkLst>
          <pc:docMk/>
          <pc:sldMk cId="574067162" sldId="273"/>
        </pc:sldMkLst>
        <pc:spChg chg="mod">
          <ac:chgData name="Sarah O'Neill" userId="a860d751-7efd-4692-ba31-7a4c199eec42" providerId="ADAL" clId="{11F57119-DC11-481C-BED2-59A649AE64C8}" dt="2022-10-05T10:32:53.678" v="1223" actId="313"/>
          <ac:spMkLst>
            <pc:docMk/>
            <pc:sldMk cId="574067162" sldId="273"/>
            <ac:spMk id="3" creationId="{00000000-0000-0000-0000-000000000000}"/>
          </ac:spMkLst>
        </pc:spChg>
        <pc:picChg chg="add">
          <ac:chgData name="Sarah O'Neill" userId="a860d751-7efd-4692-ba31-7a4c199eec42" providerId="ADAL" clId="{11F57119-DC11-481C-BED2-59A649AE64C8}" dt="2022-10-12T10:39:18.212" v="1929"/>
          <ac:picMkLst>
            <pc:docMk/>
            <pc:sldMk cId="574067162" sldId="273"/>
            <ac:picMk id="4" creationId="{4436FD0E-2BAB-473C-9998-C46C5A1F8201}"/>
          </ac:picMkLst>
        </pc:picChg>
      </pc:sldChg>
      <pc:sldChg chg="addSp modSp">
        <pc:chgData name="Sarah O'Neill" userId="a860d751-7efd-4692-ba31-7a4c199eec42" providerId="ADAL" clId="{11F57119-DC11-481C-BED2-59A649AE64C8}" dt="2022-10-12T10:39:23.904" v="1931"/>
        <pc:sldMkLst>
          <pc:docMk/>
          <pc:sldMk cId="269570718" sldId="274"/>
        </pc:sldMkLst>
        <pc:spChg chg="mod">
          <ac:chgData name="Sarah O'Neill" userId="a860d751-7efd-4692-ba31-7a4c199eec42" providerId="ADAL" clId="{11F57119-DC11-481C-BED2-59A649AE64C8}" dt="2022-10-05T10:33:49.350" v="1375" actId="20577"/>
          <ac:spMkLst>
            <pc:docMk/>
            <pc:sldMk cId="269570718" sldId="274"/>
            <ac:spMk id="3" creationId="{00000000-0000-0000-0000-000000000000}"/>
          </ac:spMkLst>
        </pc:spChg>
        <pc:picChg chg="add">
          <ac:chgData name="Sarah O'Neill" userId="a860d751-7efd-4692-ba31-7a4c199eec42" providerId="ADAL" clId="{11F57119-DC11-481C-BED2-59A649AE64C8}" dt="2022-10-12T10:39:23.904" v="1931"/>
          <ac:picMkLst>
            <pc:docMk/>
            <pc:sldMk cId="269570718" sldId="274"/>
            <ac:picMk id="4" creationId="{D8B24501-53DD-445C-8D52-816FF490FDD1}"/>
          </ac:picMkLst>
        </pc:picChg>
      </pc:sldChg>
      <pc:sldChg chg="addSp modSp">
        <pc:chgData name="Sarah O'Neill" userId="a860d751-7efd-4692-ba31-7a4c199eec42" providerId="ADAL" clId="{11F57119-DC11-481C-BED2-59A649AE64C8}" dt="2022-10-12T10:39:20.451" v="1930"/>
        <pc:sldMkLst>
          <pc:docMk/>
          <pc:sldMk cId="702993445" sldId="275"/>
        </pc:sldMkLst>
        <pc:spChg chg="mod">
          <ac:chgData name="Sarah O'Neill" userId="a860d751-7efd-4692-ba31-7a4c199eec42" providerId="ADAL" clId="{11F57119-DC11-481C-BED2-59A649AE64C8}" dt="2022-10-05T10:33:28.055" v="1315" actId="1076"/>
          <ac:spMkLst>
            <pc:docMk/>
            <pc:sldMk cId="702993445" sldId="275"/>
            <ac:spMk id="3" creationId="{00000000-0000-0000-0000-000000000000}"/>
          </ac:spMkLst>
        </pc:spChg>
        <pc:picChg chg="add">
          <ac:chgData name="Sarah O'Neill" userId="a860d751-7efd-4692-ba31-7a4c199eec42" providerId="ADAL" clId="{11F57119-DC11-481C-BED2-59A649AE64C8}" dt="2022-10-12T10:39:20.451" v="1930"/>
          <ac:picMkLst>
            <pc:docMk/>
            <pc:sldMk cId="702993445" sldId="275"/>
            <ac:picMk id="4" creationId="{CC014828-A67D-42C2-8C00-C99039663359}"/>
          </ac:picMkLst>
        </pc:picChg>
      </pc:sldChg>
      <pc:sldChg chg="addSp delSp modSp add">
        <pc:chgData name="Sarah O'Neill" userId="a860d751-7efd-4692-ba31-7a4c199eec42" providerId="ADAL" clId="{11F57119-DC11-481C-BED2-59A649AE64C8}" dt="2022-10-12T10:34:48.492" v="1417" actId="1076"/>
        <pc:sldMkLst>
          <pc:docMk/>
          <pc:sldMk cId="916074288" sldId="276"/>
        </pc:sldMkLst>
        <pc:spChg chg="mod">
          <ac:chgData name="Sarah O'Neill" userId="a860d751-7efd-4692-ba31-7a4c199eec42" providerId="ADAL" clId="{11F57119-DC11-481C-BED2-59A649AE64C8}" dt="2022-10-12T10:34:48.492" v="1417" actId="1076"/>
          <ac:spMkLst>
            <pc:docMk/>
            <pc:sldMk cId="916074288" sldId="276"/>
            <ac:spMk id="2" creationId="{00000000-0000-0000-0000-000000000000}"/>
          </ac:spMkLst>
        </pc:spChg>
        <pc:spChg chg="del">
          <ac:chgData name="Sarah O'Neill" userId="a860d751-7efd-4692-ba31-7a4c199eec42" providerId="ADAL" clId="{11F57119-DC11-481C-BED2-59A649AE64C8}" dt="2022-10-12T10:34:29.033" v="1409" actId="478"/>
          <ac:spMkLst>
            <pc:docMk/>
            <pc:sldMk cId="916074288" sldId="276"/>
            <ac:spMk id="3" creationId="{00000000-0000-0000-0000-000000000000}"/>
          </ac:spMkLst>
        </pc:spChg>
        <pc:spChg chg="add del mod">
          <ac:chgData name="Sarah O'Neill" userId="a860d751-7efd-4692-ba31-7a4c199eec42" providerId="ADAL" clId="{11F57119-DC11-481C-BED2-59A649AE64C8}" dt="2022-10-12T10:34:34.009" v="1410" actId="478"/>
          <ac:spMkLst>
            <pc:docMk/>
            <pc:sldMk cId="916074288" sldId="276"/>
            <ac:spMk id="5" creationId="{7BB01CA6-15C7-4170-9B90-7201F2AD957A}"/>
          </ac:spMkLst>
        </pc:spChg>
      </pc:sldChg>
    </pc:docChg>
  </pc:docChgLst>
  <pc:docChgLst>
    <pc:chgData name="Sarah O'Neill" userId="a860d751-7efd-4692-ba31-7a4c199eec42" providerId="ADAL" clId="{A30DEB40-8D95-4E0D-A7A1-6191B2F016F9}"/>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3909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1470439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3745004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E68C4B-41F0-4ED6-A36A-FC06A5698810}" type="datetimeFigureOut">
              <a:rPr lang="en-GB" smtClean="0"/>
              <a:t>12/10/2022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1140446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0E68C4B-41F0-4ED6-A36A-FC06A5698810}" type="datetimeFigureOut">
              <a:rPr lang="en-GB" smtClean="0"/>
              <a:t>12/10/2022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4201933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0E68C4B-41F0-4ED6-A36A-FC06A5698810}" type="datetimeFigureOut">
              <a:rPr lang="en-GB" smtClean="0"/>
              <a:t>12/10/2022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2191609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E68C4B-41F0-4ED6-A36A-FC06A5698810}" type="datetimeFigureOut">
              <a:rPr lang="en-GB" smtClean="0"/>
              <a:t>12/10/2022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335854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E68C4B-41F0-4ED6-A36A-FC06A5698810}" type="datetimeFigureOut">
              <a:rPr lang="en-GB" smtClean="0"/>
              <a:t>12/10/2022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1934210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E68C4B-41F0-4ED6-A36A-FC06A5698810}" type="datetimeFigureOut">
              <a:rPr lang="en-GB" smtClean="0"/>
              <a:t>12/10/2022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823401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D0E68C4B-41F0-4ED6-A36A-FC06A5698810}" type="datetimeFigureOut">
              <a:rPr lang="en-GB" smtClean="0"/>
              <a:t>12/10/2022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838606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719196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839085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20743966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9540353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24786740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21479262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E68C4B-41F0-4ED6-A36A-FC06A5698810}"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CD991-B49D-4B41-A7C1-CFB8C3B48A8D}" type="slidenum">
              <a:rPr lang="en-GB" smtClean="0"/>
              <a:t>‹#›</a:t>
            </a:fld>
            <a:endParaRPr lang="en-GB"/>
          </a:p>
        </p:txBody>
      </p:sp>
    </p:spTree>
    <p:extLst>
      <p:ext uri="{BB962C8B-B14F-4D97-AF65-F5344CB8AC3E}">
        <p14:creationId xmlns:p14="http://schemas.microsoft.com/office/powerpoint/2010/main" val="3225700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D0E68C4B-41F0-4ED6-A36A-FC06A5698810}" type="datetimeFigureOut">
              <a:rPr lang="en-GB" smtClean="0"/>
              <a:t>12/10/2022</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57CCD991-B49D-4B41-A7C1-CFB8C3B48A8D}" type="slidenum">
              <a:rPr lang="en-GB" smtClean="0"/>
              <a:t>‹#›</a:t>
            </a:fld>
            <a:endParaRPr lang="en-GB"/>
          </a:p>
        </p:txBody>
      </p:sp>
    </p:spTree>
    <p:extLst>
      <p:ext uri="{BB962C8B-B14F-4D97-AF65-F5344CB8AC3E}">
        <p14:creationId xmlns:p14="http://schemas.microsoft.com/office/powerpoint/2010/main" val="2313198741"/>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Rights Respecting Schools</a:t>
            </a:r>
          </a:p>
        </p:txBody>
      </p:sp>
      <p:sp>
        <p:nvSpPr>
          <p:cNvPr id="3" name="Subtitle 2"/>
          <p:cNvSpPr>
            <a:spLocks noGrp="1"/>
          </p:cNvSpPr>
          <p:nvPr>
            <p:ph type="subTitle" idx="1"/>
          </p:nvPr>
        </p:nvSpPr>
        <p:spPr/>
        <p:txBody>
          <a:bodyPr/>
          <a:lstStyle/>
          <a:p>
            <a:r>
              <a:rPr lang="en-GB" dirty="0"/>
              <a:t>Rights Respecting Overview</a:t>
            </a:r>
          </a:p>
        </p:txBody>
      </p:sp>
      <p:pic>
        <p:nvPicPr>
          <p:cNvPr id="2050" name="Picture 2" descr="Rights Respecting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35237" y="4345455"/>
            <a:ext cx="2074410" cy="2145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112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147440"/>
            <a:ext cx="8534400" cy="1507067"/>
          </a:xfrm>
        </p:spPr>
        <p:txBody>
          <a:bodyPr/>
          <a:lstStyle/>
          <a:p>
            <a:r>
              <a:rPr lang="en-GB" dirty="0"/>
              <a:t>What is rights respecting? </a:t>
            </a:r>
          </a:p>
        </p:txBody>
      </p:sp>
      <p:sp>
        <p:nvSpPr>
          <p:cNvPr id="3" name="Content Placeholder 2"/>
          <p:cNvSpPr>
            <a:spLocks noGrp="1"/>
          </p:cNvSpPr>
          <p:nvPr>
            <p:ph idx="1"/>
          </p:nvPr>
        </p:nvSpPr>
        <p:spPr>
          <a:xfrm>
            <a:off x="684212" y="1253971"/>
            <a:ext cx="8534400" cy="3615267"/>
          </a:xfrm>
        </p:spPr>
        <p:txBody>
          <a:bodyPr>
            <a:normAutofit fontScale="92500"/>
          </a:bodyPr>
          <a:lstStyle/>
          <a:p>
            <a:pPr>
              <a:buFont typeface="Wingdings" panose="05000000000000000000" pitchFamily="2" charset="2"/>
              <a:buChar char="Ø"/>
            </a:pPr>
            <a:r>
              <a:rPr lang="en-GB" dirty="0"/>
              <a:t>It is based on the United Nations Convention on the Rights of the Child (CRC). There are  54 children’s rights in the UNCRC.</a:t>
            </a:r>
          </a:p>
          <a:p>
            <a:pPr marL="0" indent="0">
              <a:buNone/>
            </a:pPr>
            <a:endParaRPr lang="en-GB" dirty="0"/>
          </a:p>
          <a:p>
            <a:pPr>
              <a:buFont typeface="Wingdings" panose="05000000000000000000" pitchFamily="2" charset="2"/>
              <a:buChar char="Ø"/>
            </a:pPr>
            <a:r>
              <a:rPr lang="en-GB" dirty="0"/>
              <a:t>At </a:t>
            </a:r>
            <a:r>
              <a:rPr lang="en-GB" dirty="0" err="1"/>
              <a:t>Whitleigh</a:t>
            </a:r>
            <a:r>
              <a:rPr lang="en-GB" dirty="0"/>
              <a:t> Primary we have picked 9 key articles to focus on. These were picked using a diamond 9 activity when our RRSA journey first began. We revisit these and ensure they are still our key 9. </a:t>
            </a:r>
          </a:p>
          <a:p>
            <a:pPr marL="0" indent="0">
              <a:buNone/>
            </a:pPr>
            <a:endParaRPr lang="en-GB" dirty="0"/>
          </a:p>
          <a:p>
            <a:r>
              <a:rPr lang="en-GB" dirty="0"/>
              <a:t>The Award recognises achievement in putting the CRC at the heart of a school’s practice to improve wellbeing and help all children and young people realise their potential.</a:t>
            </a:r>
          </a:p>
        </p:txBody>
      </p:sp>
      <p:pic>
        <p:nvPicPr>
          <p:cNvPr id="11" name="Picture 2" descr="Rights Respecting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27526" y="5308847"/>
            <a:ext cx="1346589" cy="1392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657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9053" y="1921933"/>
            <a:ext cx="8534400" cy="1507067"/>
          </a:xfrm>
        </p:spPr>
        <p:txBody>
          <a:bodyPr>
            <a:normAutofit/>
          </a:bodyPr>
          <a:lstStyle/>
          <a:p>
            <a:r>
              <a:rPr lang="en-GB" sz="6000" dirty="0"/>
              <a:t>Our 9 key Articles… </a:t>
            </a:r>
          </a:p>
        </p:txBody>
      </p:sp>
      <p:pic>
        <p:nvPicPr>
          <p:cNvPr id="11" name="Picture 2" descr="Rights Respecting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27526" y="5308847"/>
            <a:ext cx="1346589" cy="1392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6074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E460785D-85BD-4F5F-9624-399AE94404BE}"/>
              </a:ext>
            </a:extLst>
          </p:cNvPr>
          <p:cNvSpPr>
            <a:spLocks noChangeArrowheads="1"/>
          </p:cNvSpPr>
          <p:nvPr/>
        </p:nvSpPr>
        <p:spPr bwMode="auto">
          <a:xfrm>
            <a:off x="5814874" y="258340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9217" name="Picture 8">
            <a:extLst>
              <a:ext uri="{FF2B5EF4-FFF2-40B4-BE49-F238E27FC236}">
                <a16:creationId xmlns:a16="http://schemas.microsoft.com/office/drawing/2014/main" id="{87A6C6AD-4BCB-4CE2-9F8D-246C0EE894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7021" y="847571"/>
            <a:ext cx="2942467" cy="392559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CCF3F40E-2693-43DD-A00B-BBC7F8CA86D0}"/>
              </a:ext>
            </a:extLst>
          </p:cNvPr>
          <p:cNvSpPr>
            <a:spLocks noChangeArrowheads="1"/>
          </p:cNvSpPr>
          <p:nvPr/>
        </p:nvSpPr>
        <p:spPr bwMode="auto">
          <a:xfrm>
            <a:off x="867970" y="847571"/>
            <a:ext cx="6085320"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Article 12</a:t>
            </a: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3600" b="0" i="0" u="none" strike="noStrike" cap="none" normalizeH="0" baseline="0" dirty="0">
              <a:ln>
                <a:noFill/>
              </a:ln>
              <a:solidFill>
                <a:schemeClr val="tx1"/>
              </a:solidFill>
              <a:effectLst/>
              <a:latin typeface="CCW Cursive Writing 10" panose="03050602040000000000" pitchFamily="66"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We have a right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to give our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opinions and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for them to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be respected.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49808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28587E99-E361-4573-8B4E-F6224B1F048E}"/>
              </a:ext>
            </a:extLst>
          </p:cNvPr>
          <p:cNvSpPr>
            <a:spLocks noChangeArrowheads="1"/>
          </p:cNvSpPr>
          <p:nvPr/>
        </p:nvSpPr>
        <p:spPr bwMode="auto">
          <a:xfrm>
            <a:off x="6172200" y="22415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193" name="Picture 7">
            <a:extLst>
              <a:ext uri="{FF2B5EF4-FFF2-40B4-BE49-F238E27FC236}">
                <a16:creationId xmlns:a16="http://schemas.microsoft.com/office/drawing/2014/main" id="{A8E2694E-EBD1-468D-BA44-72B3B6E48A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0648" y="1367394"/>
            <a:ext cx="2085277" cy="279185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9636C9DD-BF1F-46F5-A686-096461496D0F}"/>
              </a:ext>
            </a:extLst>
          </p:cNvPr>
          <p:cNvSpPr>
            <a:spLocks noChangeArrowheads="1"/>
          </p:cNvSpPr>
          <p:nvPr/>
        </p:nvSpPr>
        <p:spPr bwMode="auto">
          <a:xfrm>
            <a:off x="512064" y="1206034"/>
            <a:ext cx="7188186"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Article 13</a:t>
            </a:r>
          </a:p>
          <a:p>
            <a:pPr marL="0" marR="0" lvl="0" indent="0" defTabSz="914400" rtl="0" eaLnBrk="0" fontAlgn="base" latinLnBrk="0" hangingPunct="0">
              <a:lnSpc>
                <a:spcPct val="100000"/>
              </a:lnSpc>
              <a:spcBef>
                <a:spcPct val="0"/>
              </a:spcBef>
              <a:spcAft>
                <a:spcPct val="0"/>
              </a:spcAft>
              <a:buClrTx/>
              <a:buSzTx/>
              <a:buFontTx/>
              <a:buNone/>
              <a:tabLst/>
            </a:pPr>
            <a:endParaRPr lang="en-GB" altLang="en-US" sz="3600" dirty="0">
              <a:latin typeface="CCW Cursive Writing 10" panose="03050602040000000000" pitchFamily="66"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We have a right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to share our ideas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and be heard.</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81465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57181FB6-0CBA-454B-AAD8-418FA98805D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073" name="Picture 2">
            <a:extLst>
              <a:ext uri="{FF2B5EF4-FFF2-40B4-BE49-F238E27FC236}">
                <a16:creationId xmlns:a16="http://schemas.microsoft.com/office/drawing/2014/main" id="{3B9F53DE-32BD-43F0-9172-63A89292DB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2135" y="1355105"/>
            <a:ext cx="2289629" cy="30582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560D5C2A-FB05-4192-B927-96EF58B15897}"/>
              </a:ext>
            </a:extLst>
          </p:cNvPr>
          <p:cNvSpPr>
            <a:spLocks noChangeArrowheads="1"/>
          </p:cNvSpPr>
          <p:nvPr/>
        </p:nvSpPr>
        <p:spPr bwMode="auto">
          <a:xfrm>
            <a:off x="1047566" y="1218460"/>
            <a:ext cx="5832629"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Article 15</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3600" dirty="0">
              <a:latin typeface="CCW Cursive Writing 10" panose="03050602040000000000" pitchFamily="66"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We have a right to join clubs and groups.</a:t>
            </a:r>
            <a:r>
              <a:rPr kumimoji="0" lang="en-GB" altLang="en-US" sz="800" b="0" i="0" u="none" strike="noStrike" cap="none" normalizeH="0" baseline="0" dirty="0">
                <a:ln>
                  <a:noFill/>
                </a:ln>
                <a:solidFill>
                  <a:schemeClr val="tx1"/>
                </a:solidFill>
                <a:effectLst/>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44929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02E34AA6-3066-4577-A67F-0E69A4390ADD}"/>
              </a:ext>
            </a:extLst>
          </p:cNvPr>
          <p:cNvSpPr>
            <a:spLocks noChangeArrowheads="1"/>
          </p:cNvSpPr>
          <p:nvPr/>
        </p:nvSpPr>
        <p:spPr bwMode="auto">
          <a:xfrm>
            <a:off x="684212" y="232739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1">
            <a:extLst>
              <a:ext uri="{FF2B5EF4-FFF2-40B4-BE49-F238E27FC236}">
                <a16:creationId xmlns:a16="http://schemas.microsoft.com/office/drawing/2014/main" id="{79004215-151D-427A-9332-302FD70148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2774" y="1601609"/>
            <a:ext cx="2408285" cy="315721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2264D4D5-190E-4D99-B9BA-C79BF87C4A1F}"/>
              </a:ext>
            </a:extLst>
          </p:cNvPr>
          <p:cNvSpPr>
            <a:spLocks noChangeArrowheads="1"/>
          </p:cNvSpPr>
          <p:nvPr/>
        </p:nvSpPr>
        <p:spPr bwMode="auto">
          <a:xfrm>
            <a:off x="694892" y="2327393"/>
            <a:ext cx="6085320"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Article 17</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We have a right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to information.</a:t>
            </a:r>
            <a:r>
              <a:rPr kumimoji="0" lang="en-GB" altLang="en-US" sz="800" b="0" i="0" u="none" strike="noStrike" cap="none" normalizeH="0" baseline="0" dirty="0">
                <a:ln>
                  <a:noFill/>
                </a:ln>
                <a:solidFill>
                  <a:schemeClr val="tx1"/>
                </a:solidFill>
                <a:effectLst/>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 name="Title 3">
            <a:extLst>
              <a:ext uri="{FF2B5EF4-FFF2-40B4-BE49-F238E27FC236}">
                <a16:creationId xmlns:a16="http://schemas.microsoft.com/office/drawing/2014/main" id="{304CCA0B-1C7F-40F0-A5E4-5DD08AF7D4F5}"/>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2907858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E0F4EBA4-39D7-4364-9C02-85705F69FFA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4097" name="Picture 3">
            <a:extLst>
              <a:ext uri="{FF2B5EF4-FFF2-40B4-BE49-F238E27FC236}">
                <a16:creationId xmlns:a16="http://schemas.microsoft.com/office/drawing/2014/main" id="{13FC1CA3-3A1D-472A-8134-F0ABC6B95B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2802" y="1104716"/>
            <a:ext cx="1967113" cy="263988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3E92C250-51BA-4DD6-9600-EB23BC12E328}"/>
              </a:ext>
            </a:extLst>
          </p:cNvPr>
          <p:cNvSpPr>
            <a:spLocks noChangeArrowheads="1"/>
          </p:cNvSpPr>
          <p:nvPr/>
        </p:nvSpPr>
        <p:spPr bwMode="auto">
          <a:xfrm>
            <a:off x="1100832" y="1313169"/>
            <a:ext cx="5791970"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Article 19</a:t>
            </a:r>
          </a:p>
          <a:p>
            <a:pPr marL="0" marR="0" lvl="0" indent="0" defTabSz="914400" rtl="0" eaLnBrk="0" fontAlgn="base" latinLnBrk="0" hangingPunct="0">
              <a:lnSpc>
                <a:spcPct val="100000"/>
              </a:lnSpc>
              <a:spcBef>
                <a:spcPct val="0"/>
              </a:spcBef>
              <a:spcAft>
                <a:spcPct val="0"/>
              </a:spcAft>
              <a:buClrTx/>
              <a:buSzTx/>
              <a:buFontTx/>
              <a:buNone/>
              <a:tabLst/>
            </a:pPr>
            <a:endParaRPr lang="en-GB" altLang="en-US" sz="3600" dirty="0">
              <a:latin typeface="CCW Cursive Writing 10" panose="03050602040000000000" pitchFamily="66"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We have a right</a:t>
            </a:r>
            <a:endParaRPr kumimoji="0" lang="en-GB" altLang="en-US" sz="8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to be safe.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95896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7DDCC926-1E6C-4357-8BEC-FC3546337D0D}"/>
              </a:ext>
            </a:extLst>
          </p:cNvPr>
          <p:cNvSpPr>
            <a:spLocks noChangeArrowheads="1"/>
          </p:cNvSpPr>
          <p:nvPr/>
        </p:nvSpPr>
        <p:spPr bwMode="auto">
          <a:xfrm>
            <a:off x="4078224" y="200253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5121" name="Picture 4">
            <a:extLst>
              <a:ext uri="{FF2B5EF4-FFF2-40B4-BE49-F238E27FC236}">
                <a16:creationId xmlns:a16="http://schemas.microsoft.com/office/drawing/2014/main" id="{CAEEF0A9-17A8-4873-A488-6137D1A328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967019"/>
            <a:ext cx="2249424" cy="306224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932B4B41-A6EF-4559-8244-0A17CB68B210}"/>
              </a:ext>
            </a:extLst>
          </p:cNvPr>
          <p:cNvSpPr>
            <a:spLocks noChangeArrowheads="1"/>
          </p:cNvSpPr>
          <p:nvPr/>
        </p:nvSpPr>
        <p:spPr bwMode="auto">
          <a:xfrm>
            <a:off x="727751" y="967019"/>
            <a:ext cx="5791970"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Article 24</a:t>
            </a:r>
          </a:p>
          <a:p>
            <a:pPr marL="0" marR="0" lvl="0" indent="0" defTabSz="914400" rtl="0" eaLnBrk="0" fontAlgn="base" latinLnBrk="0" hangingPunct="0">
              <a:lnSpc>
                <a:spcPct val="100000"/>
              </a:lnSpc>
              <a:spcBef>
                <a:spcPct val="0"/>
              </a:spcBef>
              <a:spcAft>
                <a:spcPct val="0"/>
              </a:spcAft>
              <a:buClrTx/>
              <a:buSzTx/>
              <a:buFontTx/>
              <a:buNone/>
              <a:tabLst/>
            </a:pPr>
            <a:endParaRPr lang="en-GB" altLang="en-US" sz="3600" dirty="0">
              <a:latin typeface="CCW Cursive Writing 10" panose="03050602040000000000" pitchFamily="66"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endParaRPr lang="en-GB" altLang="en-US" sz="800" dirty="0"/>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We have a right</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to a safe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environment.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85798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7A1C3A17-31CD-42C2-90E6-8E2295E16973}"/>
              </a:ext>
            </a:extLst>
          </p:cNvPr>
          <p:cNvSpPr>
            <a:spLocks noChangeArrowheads="1"/>
          </p:cNvSpPr>
          <p:nvPr/>
        </p:nvSpPr>
        <p:spPr bwMode="auto">
          <a:xfrm>
            <a:off x="6312023" y="23614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6145" name="Picture 5">
            <a:extLst>
              <a:ext uri="{FF2B5EF4-FFF2-40B4-BE49-F238E27FC236}">
                <a16:creationId xmlns:a16="http://schemas.microsoft.com/office/drawing/2014/main" id="{3CFEEC46-B74C-40D3-B689-3048580A88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415" y="1174899"/>
            <a:ext cx="2328147" cy="307706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A5C9FDCA-874B-479D-B7B9-5054CEDC896E}"/>
              </a:ext>
            </a:extLst>
          </p:cNvPr>
          <p:cNvSpPr>
            <a:spLocks noChangeArrowheads="1"/>
          </p:cNvSpPr>
          <p:nvPr/>
        </p:nvSpPr>
        <p:spPr bwMode="auto">
          <a:xfrm>
            <a:off x="907919" y="1181735"/>
            <a:ext cx="6442789"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Article 28</a:t>
            </a:r>
          </a:p>
          <a:p>
            <a:pPr marL="0" marR="0" lvl="0" indent="0" defTabSz="914400" rtl="0" eaLnBrk="0" fontAlgn="base" latinLnBrk="0" hangingPunct="0">
              <a:lnSpc>
                <a:spcPct val="100000"/>
              </a:lnSpc>
              <a:spcBef>
                <a:spcPct val="0"/>
              </a:spcBef>
              <a:spcAft>
                <a:spcPct val="0"/>
              </a:spcAft>
              <a:buClrTx/>
              <a:buSzTx/>
              <a:buFontTx/>
              <a:buNone/>
              <a:tabLst/>
            </a:pPr>
            <a:endParaRPr lang="en-GB" altLang="en-US" sz="3600" dirty="0">
              <a:latin typeface="CCW Cursive Writing 10" panose="03050602040000000000" pitchFamily="66"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We have a right</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to an education.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24241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8B8C625E-181B-4F5F-ACB6-D3C7C82FCF95}"/>
              </a:ext>
            </a:extLst>
          </p:cNvPr>
          <p:cNvSpPr>
            <a:spLocks noChangeArrowheads="1"/>
          </p:cNvSpPr>
          <p:nvPr/>
        </p:nvSpPr>
        <p:spPr bwMode="auto">
          <a:xfrm>
            <a:off x="5788152" y="22002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7169" name="Picture 6">
            <a:extLst>
              <a:ext uri="{FF2B5EF4-FFF2-40B4-BE49-F238E27FC236}">
                <a16:creationId xmlns:a16="http://schemas.microsoft.com/office/drawing/2014/main" id="{446DB09E-6B4A-4B21-8EA5-D51466C02D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6952" y="1545597"/>
            <a:ext cx="2113066" cy="281907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5E3A9B02-8DB4-43D1-9EAF-5D80EC37EDD7}"/>
              </a:ext>
            </a:extLst>
          </p:cNvPr>
          <p:cNvSpPr>
            <a:spLocks noChangeArrowheads="1"/>
          </p:cNvSpPr>
          <p:nvPr/>
        </p:nvSpPr>
        <p:spPr bwMode="auto">
          <a:xfrm>
            <a:off x="630936" y="1462421"/>
            <a:ext cx="7237879"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Article 21</a:t>
            </a:r>
          </a:p>
          <a:p>
            <a:pPr marL="0" marR="0" lvl="0" indent="0" defTabSz="914400" rtl="0" eaLnBrk="0" fontAlgn="base" latinLnBrk="0" hangingPunct="0">
              <a:lnSpc>
                <a:spcPct val="100000"/>
              </a:lnSpc>
              <a:spcBef>
                <a:spcPct val="0"/>
              </a:spcBef>
              <a:spcAft>
                <a:spcPct val="0"/>
              </a:spcAft>
              <a:buClrTx/>
              <a:buSzTx/>
              <a:buFontTx/>
              <a:buNone/>
              <a:tabLst/>
            </a:pPr>
            <a:endParaRPr lang="en-GB" altLang="en-US" sz="3600" dirty="0">
              <a:latin typeface="CCW Cursive Writing 10" panose="03050602040000000000" pitchFamily="66"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endParaRPr lang="en-GB" altLang="en-US" sz="800" dirty="0"/>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We have a right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to become the best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that we can be.</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99241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71848230-E59F-4C38-90B6-016CD29FD079}"/>
              </a:ext>
            </a:extLst>
          </p:cNvPr>
          <p:cNvSpPr>
            <a:spLocks noChangeArrowheads="1"/>
          </p:cNvSpPr>
          <p:nvPr/>
        </p:nvSpPr>
        <p:spPr bwMode="auto">
          <a:xfrm>
            <a:off x="6656832" y="294436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41" name="Picture 9">
            <a:extLst>
              <a:ext uri="{FF2B5EF4-FFF2-40B4-BE49-F238E27FC236}">
                <a16:creationId xmlns:a16="http://schemas.microsoft.com/office/drawing/2014/main" id="{8EE09C5D-B9DA-4773-8381-0AC0E5B7C1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3720" y="1312968"/>
            <a:ext cx="2375916" cy="320748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3">
            <a:extLst>
              <a:ext uri="{FF2B5EF4-FFF2-40B4-BE49-F238E27FC236}">
                <a16:creationId xmlns:a16="http://schemas.microsoft.com/office/drawing/2014/main" id="{C4BF820C-3DBE-4EA7-A859-62D37E7DCC4A}"/>
              </a:ext>
            </a:extLst>
          </p:cNvPr>
          <p:cNvSpPr>
            <a:spLocks noChangeArrowheads="1"/>
          </p:cNvSpPr>
          <p:nvPr/>
        </p:nvSpPr>
        <p:spPr bwMode="auto">
          <a:xfrm>
            <a:off x="709271" y="1312968"/>
            <a:ext cx="6614311"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Article 31</a:t>
            </a:r>
          </a:p>
          <a:p>
            <a:pPr marL="0" marR="0" lvl="0" indent="0" defTabSz="914400" rtl="0" eaLnBrk="0" fontAlgn="base" latinLnBrk="0" hangingPunct="0">
              <a:lnSpc>
                <a:spcPct val="100000"/>
              </a:lnSpc>
              <a:spcBef>
                <a:spcPct val="0"/>
              </a:spcBef>
              <a:spcAft>
                <a:spcPct val="0"/>
              </a:spcAft>
              <a:buClrTx/>
              <a:buSzTx/>
              <a:buFontTx/>
              <a:buNone/>
              <a:tabLst/>
            </a:pPr>
            <a:endParaRPr lang="en-GB" altLang="en-US" sz="3600" dirty="0">
              <a:latin typeface="CCW Cursive Writing 10" panose="03050602040000000000" pitchFamily="66"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We have a right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to rest, relax </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CCW Cursive Writing 10" panose="03050602040000000000" pitchFamily="66" charset="0"/>
                <a:ea typeface="Calibri" panose="020F0502020204030204" pitchFamily="34" charset="0"/>
                <a:cs typeface="Times New Roman" panose="02020603050405020304" pitchFamily="18" charset="0"/>
              </a:rPr>
              <a:t>and play.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756337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6356" y="400727"/>
            <a:ext cx="8534400" cy="1507067"/>
          </a:xfrm>
        </p:spPr>
        <p:txBody>
          <a:bodyPr/>
          <a:lstStyle/>
          <a:p>
            <a:r>
              <a:rPr lang="en-GB" dirty="0"/>
              <a:t>How do we use these articles? </a:t>
            </a:r>
          </a:p>
        </p:txBody>
      </p:sp>
      <p:sp>
        <p:nvSpPr>
          <p:cNvPr id="3" name="Content Placeholder 2"/>
          <p:cNvSpPr>
            <a:spLocks noGrp="1"/>
          </p:cNvSpPr>
          <p:nvPr>
            <p:ph idx="1"/>
          </p:nvPr>
        </p:nvSpPr>
        <p:spPr>
          <a:xfrm>
            <a:off x="746356" y="1999695"/>
            <a:ext cx="8534400" cy="3615267"/>
          </a:xfrm>
        </p:spPr>
        <p:txBody>
          <a:bodyPr>
            <a:normAutofit fontScale="92500" lnSpcReduction="20000"/>
          </a:bodyPr>
          <a:lstStyle/>
          <a:p>
            <a:r>
              <a:rPr lang="en-GB" dirty="0"/>
              <a:t>Class Charters (which replace class rules) are based on the CRC. Classes work together in September to choose which articles they base their charters on. Each member of the class signs the charter. </a:t>
            </a:r>
          </a:p>
          <a:p>
            <a:r>
              <a:rPr lang="en-GB" dirty="0"/>
              <a:t>The Articles form the basis of our behaviour policy, and adults and children can regularly be heard using the language of rights.  </a:t>
            </a:r>
          </a:p>
          <a:p>
            <a:r>
              <a:rPr lang="en-GB" dirty="0"/>
              <a:t>Stickers are given out on Wednesday lunchtimes by our Rights Rangers when they see children ensuring children’s rights are upheld. </a:t>
            </a:r>
          </a:p>
          <a:p>
            <a:r>
              <a:rPr lang="en-GB" dirty="0"/>
              <a:t>We discuss relevant articles in any lessons, they often crop up in History and RE lessons! </a:t>
            </a:r>
          </a:p>
          <a:p>
            <a:r>
              <a:rPr lang="en-GB" dirty="0"/>
              <a:t>Our Assemblies always have a Rights Focus. </a:t>
            </a:r>
          </a:p>
          <a:p>
            <a:r>
              <a:rPr lang="en-GB" dirty="0"/>
              <a:t>School displays are linked to the relevant article. </a:t>
            </a:r>
          </a:p>
        </p:txBody>
      </p:sp>
      <p:pic>
        <p:nvPicPr>
          <p:cNvPr id="4" name="Picture 2" descr="Rights Respecting School">
            <a:extLst>
              <a:ext uri="{FF2B5EF4-FFF2-40B4-BE49-F238E27FC236}">
                <a16:creationId xmlns:a16="http://schemas.microsoft.com/office/drawing/2014/main" id="{D5060073-81A4-49D7-8504-FD19429EE1F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10453" y="5250730"/>
            <a:ext cx="1199193" cy="124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0329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133798"/>
            <a:ext cx="8534400" cy="1507067"/>
          </a:xfrm>
        </p:spPr>
        <p:txBody>
          <a:bodyPr/>
          <a:lstStyle/>
          <a:p>
            <a:r>
              <a:rPr lang="en-GB" dirty="0" err="1"/>
              <a:t>dutybearers</a:t>
            </a:r>
            <a:endParaRPr lang="en-GB" dirty="0"/>
          </a:p>
        </p:txBody>
      </p:sp>
      <p:sp>
        <p:nvSpPr>
          <p:cNvPr id="3" name="Content Placeholder 2"/>
          <p:cNvSpPr>
            <a:spLocks noGrp="1"/>
          </p:cNvSpPr>
          <p:nvPr>
            <p:ph idx="1"/>
          </p:nvPr>
        </p:nvSpPr>
        <p:spPr>
          <a:xfrm>
            <a:off x="684212" y="1955307"/>
            <a:ext cx="8534400" cy="3615267"/>
          </a:xfrm>
        </p:spPr>
        <p:txBody>
          <a:bodyPr/>
          <a:lstStyle/>
          <a:p>
            <a:r>
              <a:rPr lang="en-GB" dirty="0"/>
              <a:t>Children at </a:t>
            </a:r>
            <a:r>
              <a:rPr lang="en-GB" dirty="0" err="1"/>
              <a:t>Whitleigh</a:t>
            </a:r>
            <a:r>
              <a:rPr lang="en-GB" dirty="0"/>
              <a:t> Primary School are aware of the role of Duty Bearers. They also know that they are Rights Holders. The children know that all adults are Duty Bearers, but we have posters on each classroom door to remind us. The Rights Rangers made a fun video to remind us who our Duty Bearers are, and showed it in assembly. You can check out this video on our website!</a:t>
            </a:r>
          </a:p>
        </p:txBody>
      </p:sp>
      <p:pic>
        <p:nvPicPr>
          <p:cNvPr id="4" name="Picture 2" descr="Rights Respecting School">
            <a:extLst>
              <a:ext uri="{FF2B5EF4-FFF2-40B4-BE49-F238E27FC236}">
                <a16:creationId xmlns:a16="http://schemas.microsoft.com/office/drawing/2014/main" id="{0A0B95EB-9AD9-4E58-A942-B32591CF1CE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10453" y="5250730"/>
            <a:ext cx="1199193" cy="124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28308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463972"/>
            <a:ext cx="8534400" cy="1507067"/>
          </a:xfrm>
        </p:spPr>
        <p:txBody>
          <a:bodyPr/>
          <a:lstStyle/>
          <a:p>
            <a:r>
              <a:rPr lang="en-GB" dirty="0"/>
              <a:t>ABCDE of Rights </a:t>
            </a:r>
          </a:p>
        </p:txBody>
      </p:sp>
      <p:sp>
        <p:nvSpPr>
          <p:cNvPr id="3" name="Content Placeholder 2"/>
          <p:cNvSpPr>
            <a:spLocks noGrp="1"/>
          </p:cNvSpPr>
          <p:nvPr>
            <p:ph idx="1"/>
          </p:nvPr>
        </p:nvSpPr>
        <p:spPr>
          <a:xfrm>
            <a:off x="746356" y="2281891"/>
            <a:ext cx="9720073" cy="4023360"/>
          </a:xfrm>
        </p:spPr>
        <p:txBody>
          <a:bodyPr/>
          <a:lstStyle/>
          <a:p>
            <a:r>
              <a:rPr lang="en-GB" dirty="0"/>
              <a:t>All children are taught about the ABCDE of Rights. </a:t>
            </a:r>
          </a:p>
          <a:p>
            <a:r>
              <a:rPr lang="en-GB" dirty="0"/>
              <a:t>They can name some or all of the ABCDE. </a:t>
            </a:r>
          </a:p>
          <a:p>
            <a:r>
              <a:rPr lang="en-GB" dirty="0"/>
              <a:t>These are displayed in every classroom and </a:t>
            </a:r>
            <a:r>
              <a:rPr lang="en-GB" dirty="0" err="1"/>
              <a:t>referrenced</a:t>
            </a:r>
            <a:r>
              <a:rPr lang="en-GB" dirty="0"/>
              <a:t>. </a:t>
            </a:r>
          </a:p>
        </p:txBody>
      </p:sp>
      <p:pic>
        <p:nvPicPr>
          <p:cNvPr id="3074" name="Picture 2" descr="Rights Respecting Schools | TROON PRIMARY SCHOOL &amp; EARLY YEARS CENT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356" y="1827605"/>
            <a:ext cx="8534400" cy="1238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Rights Respecting School">
            <a:extLst>
              <a:ext uri="{FF2B5EF4-FFF2-40B4-BE49-F238E27FC236}">
                <a16:creationId xmlns:a16="http://schemas.microsoft.com/office/drawing/2014/main" id="{06926983-C9DF-43B6-93A2-405DED8C297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10453" y="5250730"/>
            <a:ext cx="1199193" cy="124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9919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457" y="483503"/>
            <a:ext cx="8534400" cy="1507067"/>
          </a:xfrm>
        </p:spPr>
        <p:txBody>
          <a:bodyPr/>
          <a:lstStyle/>
          <a:p>
            <a:r>
              <a:rPr lang="en-GB" dirty="0"/>
              <a:t>The rights rangers </a:t>
            </a:r>
          </a:p>
        </p:txBody>
      </p:sp>
      <p:sp>
        <p:nvSpPr>
          <p:cNvPr id="3" name="Content Placeholder 2"/>
          <p:cNvSpPr>
            <a:spLocks noGrp="1"/>
          </p:cNvSpPr>
          <p:nvPr>
            <p:ph idx="1"/>
          </p:nvPr>
        </p:nvSpPr>
        <p:spPr>
          <a:xfrm>
            <a:off x="666457" y="1518081"/>
            <a:ext cx="9720073" cy="3704367"/>
          </a:xfrm>
        </p:spPr>
        <p:txBody>
          <a:bodyPr>
            <a:normAutofit/>
          </a:bodyPr>
          <a:lstStyle/>
          <a:p>
            <a:r>
              <a:rPr lang="en-GB" dirty="0"/>
              <a:t>A group of children from each class who meet to ensure children’s rights are upheld and we are putting the CRC at the heart of all that we do. </a:t>
            </a:r>
          </a:p>
          <a:p>
            <a:r>
              <a:rPr lang="en-GB" dirty="0"/>
              <a:t>Their main goal is to be the voice of the children and support the children with the concept of Rights. </a:t>
            </a:r>
          </a:p>
          <a:p>
            <a:r>
              <a:rPr lang="en-GB" dirty="0"/>
              <a:t>We meet regularly to discuss our action plan and next steps. The children Rangers bring ideas from their classes to our meetings, and have time to feedback to their classmates. </a:t>
            </a:r>
          </a:p>
          <a:p>
            <a:pPr marL="0" indent="0">
              <a:buNone/>
            </a:pPr>
            <a:endParaRPr lang="en-GB" dirty="0"/>
          </a:p>
        </p:txBody>
      </p:sp>
      <p:pic>
        <p:nvPicPr>
          <p:cNvPr id="4" name="Picture 2" descr="Rights Respecting School">
            <a:extLst>
              <a:ext uri="{FF2B5EF4-FFF2-40B4-BE49-F238E27FC236}">
                <a16:creationId xmlns:a16="http://schemas.microsoft.com/office/drawing/2014/main" id="{75952A0F-AD4D-43A3-B8E6-6304063A81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10453" y="5250730"/>
            <a:ext cx="1199193" cy="124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88119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279317"/>
            <a:ext cx="8534400" cy="1507067"/>
          </a:xfrm>
        </p:spPr>
        <p:txBody>
          <a:bodyPr/>
          <a:lstStyle/>
          <a:p>
            <a:r>
              <a:rPr lang="en-GB" dirty="0"/>
              <a:t>Citizenship Week</a:t>
            </a:r>
          </a:p>
        </p:txBody>
      </p:sp>
      <p:sp>
        <p:nvSpPr>
          <p:cNvPr id="3" name="Content Placeholder 2"/>
          <p:cNvSpPr>
            <a:spLocks noGrp="1"/>
          </p:cNvSpPr>
          <p:nvPr>
            <p:ph idx="1"/>
          </p:nvPr>
        </p:nvSpPr>
        <p:spPr>
          <a:xfrm>
            <a:off x="684212" y="1621366"/>
            <a:ext cx="8534400" cy="3615267"/>
          </a:xfrm>
        </p:spPr>
        <p:txBody>
          <a:bodyPr/>
          <a:lstStyle/>
          <a:p>
            <a:r>
              <a:rPr lang="en-GB" dirty="0"/>
              <a:t>Each Autumn term we hold a Citizenship week. We use the </a:t>
            </a:r>
            <a:r>
              <a:rPr lang="en-GB" dirty="0" err="1"/>
              <a:t>OutRight</a:t>
            </a:r>
            <a:r>
              <a:rPr lang="en-GB" dirty="0"/>
              <a:t> campaign from </a:t>
            </a:r>
            <a:r>
              <a:rPr lang="en-GB" dirty="0" err="1"/>
              <a:t>Unicef</a:t>
            </a:r>
            <a:r>
              <a:rPr lang="en-GB" dirty="0"/>
              <a:t> to base all our learning on. </a:t>
            </a:r>
          </a:p>
          <a:p>
            <a:r>
              <a:rPr lang="en-GB" dirty="0"/>
              <a:t>In Autumn 2021 the focus was on mental health and wellbeing. We had a very successful week finding out more with Paddington Bear (</a:t>
            </a:r>
            <a:r>
              <a:rPr lang="en-GB" dirty="0" err="1"/>
              <a:t>Unicef’s</a:t>
            </a:r>
            <a:r>
              <a:rPr lang="en-GB" dirty="0"/>
              <a:t> mascot).  </a:t>
            </a:r>
          </a:p>
          <a:p>
            <a:r>
              <a:rPr lang="en-GB" dirty="0"/>
              <a:t>This year the </a:t>
            </a:r>
            <a:r>
              <a:rPr lang="en-GB" dirty="0" err="1"/>
              <a:t>OutRight</a:t>
            </a:r>
            <a:r>
              <a:rPr lang="en-GB" dirty="0"/>
              <a:t> campaign is focussing on Article 24, and we can’t wait to get involved! </a:t>
            </a:r>
          </a:p>
        </p:txBody>
      </p:sp>
      <p:pic>
        <p:nvPicPr>
          <p:cNvPr id="4" name="Picture 2" descr="Rights Respecting School">
            <a:extLst>
              <a:ext uri="{FF2B5EF4-FFF2-40B4-BE49-F238E27FC236}">
                <a16:creationId xmlns:a16="http://schemas.microsoft.com/office/drawing/2014/main" id="{4436FD0E-2BAB-473C-9998-C46C5A1F820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10453" y="5250730"/>
            <a:ext cx="1199193" cy="124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067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190539"/>
            <a:ext cx="8534400" cy="1507067"/>
          </a:xfrm>
        </p:spPr>
        <p:txBody>
          <a:bodyPr/>
          <a:lstStyle/>
          <a:p>
            <a:r>
              <a:rPr lang="en-GB" dirty="0"/>
              <a:t>Opportunities for our children </a:t>
            </a:r>
          </a:p>
        </p:txBody>
      </p:sp>
      <p:sp>
        <p:nvSpPr>
          <p:cNvPr id="3" name="Content Placeholder 2"/>
          <p:cNvSpPr>
            <a:spLocks noGrp="1"/>
          </p:cNvSpPr>
          <p:nvPr>
            <p:ph idx="1"/>
          </p:nvPr>
        </p:nvSpPr>
        <p:spPr>
          <a:xfrm>
            <a:off x="684212" y="1271726"/>
            <a:ext cx="8534400" cy="3615267"/>
          </a:xfrm>
        </p:spPr>
        <p:txBody>
          <a:bodyPr/>
          <a:lstStyle/>
          <a:p>
            <a:r>
              <a:rPr lang="en-GB" dirty="0"/>
              <a:t>When planning our curriculum, teachers link any learning to children’s rights using the CRC articles. This is particularly evident in Topic and RE lessons. </a:t>
            </a:r>
          </a:p>
          <a:p>
            <a:endParaRPr lang="en-GB" dirty="0"/>
          </a:p>
          <a:p>
            <a:r>
              <a:rPr lang="en-GB" dirty="0"/>
              <a:t>Articles are explored in weekly assemblies.</a:t>
            </a:r>
          </a:p>
          <a:p>
            <a:endParaRPr lang="en-GB" dirty="0"/>
          </a:p>
          <a:p>
            <a:r>
              <a:rPr lang="en-GB" dirty="0"/>
              <a:t>Articles are explored in PSHE lesson and daily </a:t>
            </a:r>
            <a:r>
              <a:rPr lang="en-GB" dirty="0" err="1"/>
              <a:t>newsround</a:t>
            </a:r>
            <a:r>
              <a:rPr lang="en-GB" dirty="0"/>
              <a:t> time.  </a:t>
            </a:r>
          </a:p>
        </p:txBody>
      </p:sp>
      <p:pic>
        <p:nvPicPr>
          <p:cNvPr id="4" name="Picture 2" descr="Rights Respecting School">
            <a:extLst>
              <a:ext uri="{FF2B5EF4-FFF2-40B4-BE49-F238E27FC236}">
                <a16:creationId xmlns:a16="http://schemas.microsoft.com/office/drawing/2014/main" id="{CC014828-A67D-42C2-8C00-C9903966335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10453" y="5250730"/>
            <a:ext cx="1199193" cy="124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9934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0442" y="350337"/>
            <a:ext cx="8534400" cy="1507067"/>
          </a:xfrm>
        </p:spPr>
        <p:txBody>
          <a:bodyPr/>
          <a:lstStyle/>
          <a:p>
            <a:r>
              <a:rPr lang="en-GB" dirty="0"/>
              <a:t>in classes</a:t>
            </a:r>
          </a:p>
        </p:txBody>
      </p:sp>
      <p:sp>
        <p:nvSpPr>
          <p:cNvPr id="3" name="Content Placeholder 2"/>
          <p:cNvSpPr>
            <a:spLocks noGrp="1"/>
          </p:cNvSpPr>
          <p:nvPr>
            <p:ph idx="1"/>
          </p:nvPr>
        </p:nvSpPr>
        <p:spPr>
          <a:xfrm>
            <a:off x="1030442" y="1715609"/>
            <a:ext cx="8534400" cy="3615267"/>
          </a:xfrm>
        </p:spPr>
        <p:txBody>
          <a:bodyPr>
            <a:normAutofit/>
          </a:bodyPr>
          <a:lstStyle/>
          <a:p>
            <a:r>
              <a:rPr lang="en-GB" dirty="0"/>
              <a:t>Each class displays their Class Charter, there are lots of lovely imaginative displays around our school. </a:t>
            </a:r>
          </a:p>
          <a:p>
            <a:r>
              <a:rPr lang="en-GB" dirty="0"/>
              <a:t>Our </a:t>
            </a:r>
            <a:r>
              <a:rPr lang="en-GB" dirty="0" err="1"/>
              <a:t>Dutybearers</a:t>
            </a:r>
            <a:r>
              <a:rPr lang="en-GB" dirty="0"/>
              <a:t> are displayed on each classroom door.</a:t>
            </a:r>
          </a:p>
          <a:p>
            <a:r>
              <a:rPr lang="en-GB" dirty="0"/>
              <a:t>ABCDE of Rights is displayed in each classroom. </a:t>
            </a:r>
          </a:p>
          <a:p>
            <a:r>
              <a:rPr lang="en-GB" dirty="0"/>
              <a:t>The language of Rights is used everyday. </a:t>
            </a:r>
          </a:p>
        </p:txBody>
      </p:sp>
      <p:pic>
        <p:nvPicPr>
          <p:cNvPr id="4" name="Picture 2" descr="Rights Respecting School">
            <a:extLst>
              <a:ext uri="{FF2B5EF4-FFF2-40B4-BE49-F238E27FC236}">
                <a16:creationId xmlns:a16="http://schemas.microsoft.com/office/drawing/2014/main" id="{D8B24501-53DD-445C-8D52-816FF490FDD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10453" y="5250730"/>
            <a:ext cx="1199193" cy="124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570718"/>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7CF961E1143EE42BAE300C3131A55DB" ma:contentTypeVersion="17" ma:contentTypeDescription="Create a new document." ma:contentTypeScope="" ma:versionID="7d2dc8f4b7ea267d7db8411d70eff3ea">
  <xsd:schema xmlns:xsd="http://www.w3.org/2001/XMLSchema" xmlns:xs="http://www.w3.org/2001/XMLSchema" xmlns:p="http://schemas.microsoft.com/office/2006/metadata/properties" xmlns:ns2="3cc32e30-a7c3-44bb-b098-333c7a9839df" xmlns:ns3="d5b98c40-9ce0-46a7-b914-66334d236388" targetNamespace="http://schemas.microsoft.com/office/2006/metadata/properties" ma:root="true" ma:fieldsID="9d56ed328b76ceb388fdeb713a31016a" ns2:_="" ns3:_="">
    <xsd:import namespace="3cc32e30-a7c3-44bb-b098-333c7a9839df"/>
    <xsd:import namespace="d5b98c40-9ce0-46a7-b914-66334d23638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c32e30-a7c3-44bb-b098-333c7a9839d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7020d3b-b7ab-4445-97f8-d483f7ce90f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d5b98c40-9ce0-46a7-b914-66334d236388"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3588ba3-6bb1-479c-9c56-835c944fa51c}" ma:internalName="TaxCatchAll" ma:showField="CatchAllData" ma:web="d5b98c40-9ce0-46a7-b914-66334d23638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cc32e30-a7c3-44bb-b098-333c7a9839df">
      <Terms xmlns="http://schemas.microsoft.com/office/infopath/2007/PartnerControls"/>
    </lcf76f155ced4ddcb4097134ff3c332f>
    <TaxCatchAll xmlns="d5b98c40-9ce0-46a7-b914-66334d236388" xsi:nil="true"/>
  </documentManagement>
</p:properties>
</file>

<file path=customXml/itemProps1.xml><?xml version="1.0" encoding="utf-8"?>
<ds:datastoreItem xmlns:ds="http://schemas.openxmlformats.org/officeDocument/2006/customXml" ds:itemID="{8256E6A3-7A71-44EF-8993-DBAFE187AA33}">
  <ds:schemaRefs>
    <ds:schemaRef ds:uri="http://schemas.microsoft.com/sharepoint/v3/contenttype/forms"/>
  </ds:schemaRefs>
</ds:datastoreItem>
</file>

<file path=customXml/itemProps2.xml><?xml version="1.0" encoding="utf-8"?>
<ds:datastoreItem xmlns:ds="http://schemas.openxmlformats.org/officeDocument/2006/customXml" ds:itemID="{8C6C77E3-D991-4B6E-8B54-9BF2DC9403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c32e30-a7c3-44bb-b098-333c7a9839df"/>
    <ds:schemaRef ds:uri="d5b98c40-9ce0-46a7-b914-66334d2363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184D281-87DB-497F-A73D-08E5C6E3E78A}">
  <ds:schemaRefs>
    <ds:schemaRef ds:uri="http://purl.org/dc/terms/"/>
    <ds:schemaRef ds:uri="d5b98c40-9ce0-46a7-b914-66334d236388"/>
    <ds:schemaRef ds:uri="3cc32e30-a7c3-44bb-b098-333c7a9839df"/>
    <ds:schemaRef ds:uri="http://www.w3.org/XML/1998/namespace"/>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Slice</Template>
  <TotalTime>143</TotalTime>
  <Words>711</Words>
  <Application>Microsoft Office PowerPoint</Application>
  <PresentationFormat>Widescreen</PresentationFormat>
  <Paragraphs>92</Paragraphs>
  <Slides>19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CCW Cursive Writing 10</vt:lpstr>
      <vt:lpstr>Century Gothic</vt:lpstr>
      <vt:lpstr>Times New Roman</vt:lpstr>
      <vt:lpstr>Wingdings</vt:lpstr>
      <vt:lpstr>Wingdings 3</vt:lpstr>
      <vt:lpstr>Slice</vt:lpstr>
      <vt:lpstr>Rights Respecting Schools</vt:lpstr>
      <vt:lpstr>What is rights respecting? </vt:lpstr>
      <vt:lpstr>Our 9 key Articles…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 we use these articles? </vt:lpstr>
      <vt:lpstr>dutybearers</vt:lpstr>
      <vt:lpstr>ABCDE of Rights </vt:lpstr>
      <vt:lpstr>The rights rangers </vt:lpstr>
      <vt:lpstr>Citizenship Week</vt:lpstr>
      <vt:lpstr>Opportunities for our children </vt:lpstr>
      <vt:lpstr>in classes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Rights Respecting Schools</dc:title>
  <dc:creator>C Cassidy</dc:creator>
  <cp:lastModifiedBy>Sarah O'Neill</cp:lastModifiedBy>
  <cp:revision>14</cp:revision>
  <dcterms:created xsi:type="dcterms:W3CDTF">2020-05-12T08:03:43Z</dcterms:created>
  <dcterms:modified xsi:type="dcterms:W3CDTF">2022-10-12T10:39:44Z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0x01010057CF961E1143EE42BAE300C3131A55DB</vt:lpwstr>
  </property>
  <property fmtid="{D5CDD505-2E9C-101B-9397-08002B2CF9AE}" pid="3" name="MediaServiceImageTags">
    <vt:lpwstr/>
  </property>
</Properties>
</file>